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1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212"/>
    <a:srgbClr val="212121"/>
    <a:srgbClr val="DF2985"/>
    <a:srgbClr val="1ABCE2"/>
    <a:srgbClr val="FFFA8F"/>
    <a:srgbClr val="71FE50"/>
    <a:srgbClr val="1D1D1D"/>
    <a:srgbClr val="2E1A3C"/>
    <a:srgbClr val="19FFA2"/>
    <a:srgbClr val="E6DF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730" autoAdjust="0"/>
    <p:restoredTop sz="94660"/>
  </p:normalViewPr>
  <p:slideViewPr>
    <p:cSldViewPr>
      <p:cViewPr varScale="1">
        <p:scale>
          <a:sx n="68" d="100"/>
          <a:sy n="68" d="100"/>
        </p:scale>
        <p:origin x="1616" y="6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5B315E-6665-466F-9E2E-7848E0021778}" type="datetimeFigureOut">
              <a:rPr lang="ko-KR" altLang="en-US" smtClean="0"/>
              <a:t>2019-12-07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B52357-44BE-4A30-8918-E73226DF8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66559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0755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십자형 60"/>
          <p:cNvSpPr>
            <a:spLocks noChangeAspect="1"/>
          </p:cNvSpPr>
          <p:nvPr userDrawn="1"/>
        </p:nvSpPr>
        <p:spPr>
          <a:xfrm>
            <a:off x="3202051" y="2061000"/>
            <a:ext cx="2739898" cy="2751950"/>
          </a:xfrm>
          <a:prstGeom prst="plus">
            <a:avLst>
              <a:gd name="adj" fmla="val 2922"/>
            </a:avLst>
          </a:prstGeom>
          <a:noFill/>
          <a:ln w="47625" cap="sq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14724" y="1990641"/>
            <a:ext cx="2120997" cy="724314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800" kern="1200" baseline="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 dirty="0" smtClean="0"/>
              <a:t>ADSTORE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14724" y="4148999"/>
            <a:ext cx="2120997" cy="720001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800" kern="1200" baseline="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 smtClean="0"/>
              <a:t>FREE TEMPLATE</a:t>
            </a:r>
            <a:endParaRPr lang="en-US" dirty="0"/>
          </a:p>
        </p:txBody>
      </p:sp>
      <p:sp>
        <p:nvSpPr>
          <p:cNvPr id="7" name="십자형 6"/>
          <p:cNvSpPr>
            <a:spLocks noChangeAspect="1"/>
          </p:cNvSpPr>
          <p:nvPr userDrawn="1"/>
        </p:nvSpPr>
        <p:spPr>
          <a:xfrm>
            <a:off x="2068702" y="157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십자형 7"/>
          <p:cNvSpPr>
            <a:spLocks noChangeAspect="1"/>
          </p:cNvSpPr>
          <p:nvPr userDrawn="1"/>
        </p:nvSpPr>
        <p:spPr>
          <a:xfrm>
            <a:off x="2788494" y="1573702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십자형 8"/>
          <p:cNvSpPr>
            <a:spLocks noChangeAspect="1"/>
          </p:cNvSpPr>
          <p:nvPr userDrawn="1"/>
        </p:nvSpPr>
        <p:spPr>
          <a:xfrm>
            <a:off x="3508286" y="157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십자형 9"/>
          <p:cNvSpPr>
            <a:spLocks noChangeAspect="1"/>
          </p:cNvSpPr>
          <p:nvPr userDrawn="1"/>
        </p:nvSpPr>
        <p:spPr>
          <a:xfrm>
            <a:off x="4228077" y="1573702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1" name="십자형 10"/>
          <p:cNvSpPr>
            <a:spLocks noChangeAspect="1"/>
          </p:cNvSpPr>
          <p:nvPr userDrawn="1"/>
        </p:nvSpPr>
        <p:spPr>
          <a:xfrm>
            <a:off x="4947870" y="157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십자형 11"/>
          <p:cNvSpPr>
            <a:spLocks noChangeAspect="1"/>
          </p:cNvSpPr>
          <p:nvPr userDrawn="1"/>
        </p:nvSpPr>
        <p:spPr>
          <a:xfrm>
            <a:off x="5667661" y="157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십자형 12"/>
          <p:cNvSpPr>
            <a:spLocks noChangeAspect="1"/>
          </p:cNvSpPr>
          <p:nvPr userDrawn="1"/>
        </p:nvSpPr>
        <p:spPr>
          <a:xfrm>
            <a:off x="6387454" y="1573702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십자형 13"/>
          <p:cNvSpPr>
            <a:spLocks noChangeAspect="1"/>
          </p:cNvSpPr>
          <p:nvPr userDrawn="1"/>
        </p:nvSpPr>
        <p:spPr>
          <a:xfrm>
            <a:off x="7107246" y="157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십자형 14"/>
          <p:cNvSpPr>
            <a:spLocks noChangeAspect="1"/>
          </p:cNvSpPr>
          <p:nvPr userDrawn="1"/>
        </p:nvSpPr>
        <p:spPr>
          <a:xfrm>
            <a:off x="2068702" y="2293701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십자형 15"/>
          <p:cNvSpPr>
            <a:spLocks noChangeAspect="1"/>
          </p:cNvSpPr>
          <p:nvPr userDrawn="1"/>
        </p:nvSpPr>
        <p:spPr>
          <a:xfrm>
            <a:off x="2788494" y="2293701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십자형 16"/>
          <p:cNvSpPr>
            <a:spLocks noChangeAspect="1"/>
          </p:cNvSpPr>
          <p:nvPr userDrawn="1"/>
        </p:nvSpPr>
        <p:spPr>
          <a:xfrm>
            <a:off x="6387454" y="2293701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18" name="십자형 17"/>
          <p:cNvSpPr>
            <a:spLocks noChangeAspect="1"/>
          </p:cNvSpPr>
          <p:nvPr userDrawn="1"/>
        </p:nvSpPr>
        <p:spPr>
          <a:xfrm>
            <a:off x="7107246" y="2293701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십자형 18"/>
          <p:cNvSpPr>
            <a:spLocks noChangeAspect="1"/>
          </p:cNvSpPr>
          <p:nvPr userDrawn="1"/>
        </p:nvSpPr>
        <p:spPr>
          <a:xfrm>
            <a:off x="2068702" y="3013701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십자형 19"/>
          <p:cNvSpPr>
            <a:spLocks noChangeAspect="1"/>
          </p:cNvSpPr>
          <p:nvPr userDrawn="1"/>
        </p:nvSpPr>
        <p:spPr>
          <a:xfrm>
            <a:off x="2788494" y="3013701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십자형 20"/>
          <p:cNvSpPr>
            <a:spLocks noChangeAspect="1"/>
          </p:cNvSpPr>
          <p:nvPr userDrawn="1"/>
        </p:nvSpPr>
        <p:spPr>
          <a:xfrm>
            <a:off x="6387454" y="3013701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2" name="십자형 21"/>
          <p:cNvSpPr>
            <a:spLocks noChangeAspect="1"/>
          </p:cNvSpPr>
          <p:nvPr userDrawn="1"/>
        </p:nvSpPr>
        <p:spPr>
          <a:xfrm>
            <a:off x="7107246" y="3013701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23" name="십자형 22"/>
          <p:cNvSpPr>
            <a:spLocks noChangeAspect="1"/>
          </p:cNvSpPr>
          <p:nvPr userDrawn="1"/>
        </p:nvSpPr>
        <p:spPr>
          <a:xfrm>
            <a:off x="2068702" y="3733700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십자형 23"/>
          <p:cNvSpPr>
            <a:spLocks noChangeAspect="1"/>
          </p:cNvSpPr>
          <p:nvPr userDrawn="1"/>
        </p:nvSpPr>
        <p:spPr>
          <a:xfrm>
            <a:off x="2788494" y="373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5" name="십자형 24"/>
          <p:cNvSpPr>
            <a:spLocks noChangeAspect="1"/>
          </p:cNvSpPr>
          <p:nvPr userDrawn="1"/>
        </p:nvSpPr>
        <p:spPr>
          <a:xfrm>
            <a:off x="6387454" y="3733700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십자형 25"/>
          <p:cNvSpPr>
            <a:spLocks noChangeAspect="1"/>
          </p:cNvSpPr>
          <p:nvPr userDrawn="1"/>
        </p:nvSpPr>
        <p:spPr>
          <a:xfrm>
            <a:off x="7107246" y="3733700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십자형 26"/>
          <p:cNvSpPr>
            <a:spLocks noChangeAspect="1"/>
          </p:cNvSpPr>
          <p:nvPr userDrawn="1"/>
        </p:nvSpPr>
        <p:spPr>
          <a:xfrm>
            <a:off x="2068702" y="5173699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십자형 27"/>
          <p:cNvSpPr>
            <a:spLocks noChangeAspect="1"/>
          </p:cNvSpPr>
          <p:nvPr userDrawn="1"/>
        </p:nvSpPr>
        <p:spPr>
          <a:xfrm>
            <a:off x="2788494" y="5173699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십자형 28"/>
          <p:cNvSpPr>
            <a:spLocks noChangeAspect="1"/>
          </p:cNvSpPr>
          <p:nvPr userDrawn="1"/>
        </p:nvSpPr>
        <p:spPr>
          <a:xfrm>
            <a:off x="3508286" y="5173699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십자형 29"/>
          <p:cNvSpPr>
            <a:spLocks noChangeAspect="1"/>
          </p:cNvSpPr>
          <p:nvPr userDrawn="1"/>
        </p:nvSpPr>
        <p:spPr>
          <a:xfrm>
            <a:off x="4228077" y="5173699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31" name="십자형 30"/>
          <p:cNvSpPr>
            <a:spLocks noChangeAspect="1"/>
          </p:cNvSpPr>
          <p:nvPr userDrawn="1"/>
        </p:nvSpPr>
        <p:spPr>
          <a:xfrm>
            <a:off x="4947870" y="5173699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2" name="십자형 31"/>
          <p:cNvSpPr>
            <a:spLocks noChangeAspect="1"/>
          </p:cNvSpPr>
          <p:nvPr userDrawn="1"/>
        </p:nvSpPr>
        <p:spPr>
          <a:xfrm>
            <a:off x="5667661" y="5173699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십자형 32"/>
          <p:cNvSpPr>
            <a:spLocks noChangeAspect="1"/>
          </p:cNvSpPr>
          <p:nvPr userDrawn="1"/>
        </p:nvSpPr>
        <p:spPr>
          <a:xfrm>
            <a:off x="6387454" y="5173699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십자형 33"/>
          <p:cNvSpPr>
            <a:spLocks noChangeAspect="1"/>
          </p:cNvSpPr>
          <p:nvPr userDrawn="1"/>
        </p:nvSpPr>
        <p:spPr>
          <a:xfrm>
            <a:off x="7107246" y="5173699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십자형 34"/>
          <p:cNvSpPr>
            <a:spLocks noChangeAspect="1"/>
          </p:cNvSpPr>
          <p:nvPr userDrawn="1"/>
        </p:nvSpPr>
        <p:spPr>
          <a:xfrm>
            <a:off x="2068702" y="4453700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십자형 35"/>
          <p:cNvSpPr>
            <a:spLocks noChangeAspect="1"/>
          </p:cNvSpPr>
          <p:nvPr userDrawn="1"/>
        </p:nvSpPr>
        <p:spPr>
          <a:xfrm>
            <a:off x="2788494" y="445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7" name="십자형 36"/>
          <p:cNvSpPr>
            <a:spLocks noChangeAspect="1"/>
          </p:cNvSpPr>
          <p:nvPr userDrawn="1"/>
        </p:nvSpPr>
        <p:spPr>
          <a:xfrm>
            <a:off x="6387454" y="4453700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38" name="십자형 37"/>
          <p:cNvSpPr>
            <a:spLocks noChangeAspect="1"/>
          </p:cNvSpPr>
          <p:nvPr userDrawn="1"/>
        </p:nvSpPr>
        <p:spPr>
          <a:xfrm>
            <a:off x="7107246" y="445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9" name="십자형 38"/>
          <p:cNvSpPr>
            <a:spLocks noChangeAspect="1"/>
          </p:cNvSpPr>
          <p:nvPr userDrawn="1"/>
        </p:nvSpPr>
        <p:spPr>
          <a:xfrm>
            <a:off x="2788494" y="85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십자형 39"/>
          <p:cNvSpPr>
            <a:spLocks noChangeAspect="1"/>
          </p:cNvSpPr>
          <p:nvPr userDrawn="1"/>
        </p:nvSpPr>
        <p:spPr>
          <a:xfrm>
            <a:off x="3508286" y="853702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십자형 40"/>
          <p:cNvSpPr>
            <a:spLocks noChangeAspect="1"/>
          </p:cNvSpPr>
          <p:nvPr userDrawn="1"/>
        </p:nvSpPr>
        <p:spPr>
          <a:xfrm>
            <a:off x="4228077" y="853702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42" name="십자형 41"/>
          <p:cNvSpPr>
            <a:spLocks noChangeAspect="1"/>
          </p:cNvSpPr>
          <p:nvPr userDrawn="1"/>
        </p:nvSpPr>
        <p:spPr>
          <a:xfrm>
            <a:off x="4947870" y="85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십자형 42"/>
          <p:cNvSpPr>
            <a:spLocks noChangeAspect="1"/>
          </p:cNvSpPr>
          <p:nvPr userDrawn="1"/>
        </p:nvSpPr>
        <p:spPr>
          <a:xfrm>
            <a:off x="5667661" y="853702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>
              <a:noFill/>
            </a:endParaRPr>
          </a:p>
        </p:txBody>
      </p:sp>
      <p:sp>
        <p:nvSpPr>
          <p:cNvPr id="44" name="십자형 43"/>
          <p:cNvSpPr>
            <a:spLocks noChangeAspect="1"/>
          </p:cNvSpPr>
          <p:nvPr userDrawn="1"/>
        </p:nvSpPr>
        <p:spPr>
          <a:xfrm>
            <a:off x="6387454" y="85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십자형 44"/>
          <p:cNvSpPr>
            <a:spLocks noChangeAspect="1"/>
          </p:cNvSpPr>
          <p:nvPr userDrawn="1"/>
        </p:nvSpPr>
        <p:spPr>
          <a:xfrm>
            <a:off x="7107246" y="853702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46" name="십자형 45"/>
          <p:cNvSpPr>
            <a:spLocks noChangeAspect="1"/>
          </p:cNvSpPr>
          <p:nvPr userDrawn="1"/>
        </p:nvSpPr>
        <p:spPr>
          <a:xfrm>
            <a:off x="2068702" y="5893700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47" name="십자형 46"/>
          <p:cNvSpPr>
            <a:spLocks noChangeAspect="1"/>
          </p:cNvSpPr>
          <p:nvPr userDrawn="1"/>
        </p:nvSpPr>
        <p:spPr>
          <a:xfrm>
            <a:off x="2788493" y="5893700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십자형 47"/>
          <p:cNvSpPr>
            <a:spLocks noChangeAspect="1"/>
          </p:cNvSpPr>
          <p:nvPr userDrawn="1"/>
        </p:nvSpPr>
        <p:spPr>
          <a:xfrm>
            <a:off x="3508285" y="589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49" name="십자형 48"/>
          <p:cNvSpPr>
            <a:spLocks noChangeAspect="1"/>
          </p:cNvSpPr>
          <p:nvPr userDrawn="1"/>
        </p:nvSpPr>
        <p:spPr>
          <a:xfrm>
            <a:off x="4228077" y="589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0" name="십자형 49"/>
          <p:cNvSpPr>
            <a:spLocks noChangeAspect="1"/>
          </p:cNvSpPr>
          <p:nvPr userDrawn="1"/>
        </p:nvSpPr>
        <p:spPr>
          <a:xfrm>
            <a:off x="4947870" y="5893697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십자형 50"/>
          <p:cNvSpPr>
            <a:spLocks noChangeAspect="1"/>
          </p:cNvSpPr>
          <p:nvPr userDrawn="1"/>
        </p:nvSpPr>
        <p:spPr>
          <a:xfrm>
            <a:off x="5667659" y="5893700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십자형 51"/>
          <p:cNvSpPr>
            <a:spLocks noChangeAspect="1"/>
          </p:cNvSpPr>
          <p:nvPr userDrawn="1"/>
        </p:nvSpPr>
        <p:spPr>
          <a:xfrm>
            <a:off x="6387452" y="589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십자형 52"/>
          <p:cNvSpPr>
            <a:spLocks noChangeAspect="1"/>
          </p:cNvSpPr>
          <p:nvPr userDrawn="1"/>
        </p:nvSpPr>
        <p:spPr>
          <a:xfrm>
            <a:off x="7107241" y="5893701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4" name="십자형 53"/>
          <p:cNvSpPr>
            <a:spLocks noChangeAspect="1"/>
          </p:cNvSpPr>
          <p:nvPr userDrawn="1"/>
        </p:nvSpPr>
        <p:spPr>
          <a:xfrm>
            <a:off x="2068702" y="853702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514724" y="2714956"/>
            <a:ext cx="2120997" cy="722231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32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altLang="ko-KR" dirty="0" smtClean="0"/>
              <a:t>HELLO</a:t>
            </a:r>
            <a:endParaRPr lang="ko-KR" altLang="en-US" dirty="0"/>
          </a:p>
        </p:txBody>
      </p:sp>
      <p:sp>
        <p:nvSpPr>
          <p:cNvPr id="58" name="텍스트 개체 틀 57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3514724" y="3437188"/>
            <a:ext cx="2120997" cy="711811"/>
          </a:xfrm>
        </p:spPr>
        <p:txBody>
          <a:bodyPr lIns="0" rIns="0" anchor="ctr">
            <a:normAutofit/>
          </a:bodyPr>
          <a:lstStyle>
            <a:lvl1pPr marL="0" indent="0" algn="dist">
              <a:buNone/>
              <a:defRPr lang="ko-KR" altLang="en-US" sz="32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 smtClean="0"/>
              <a:t>WORLD!</a:t>
            </a:r>
            <a:endParaRPr lang="ko-KR" altLang="en-US" dirty="0"/>
          </a:p>
        </p:txBody>
      </p:sp>
      <p:cxnSp>
        <p:nvCxnSpPr>
          <p:cNvPr id="65" name="직선 연결선 64"/>
          <p:cNvCxnSpPr/>
          <p:nvPr userDrawn="1"/>
        </p:nvCxnSpPr>
        <p:spPr>
          <a:xfrm flipH="1">
            <a:off x="3522565" y="4078837"/>
            <a:ext cx="377923" cy="0"/>
          </a:xfrm>
          <a:prstGeom prst="line">
            <a:avLst/>
          </a:prstGeom>
          <a:ln w="44450" cap="sq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왼쪽 대괄호 113"/>
          <p:cNvSpPr/>
          <p:nvPr userDrawn="1"/>
        </p:nvSpPr>
        <p:spPr>
          <a:xfrm>
            <a:off x="1333864" y="564280"/>
            <a:ext cx="360000" cy="5744720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왼쪽 대괄호 114"/>
          <p:cNvSpPr/>
          <p:nvPr userDrawn="1"/>
        </p:nvSpPr>
        <p:spPr>
          <a:xfrm flipH="1">
            <a:off x="7467030" y="564280"/>
            <a:ext cx="360000" cy="5744720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십자형 66"/>
          <p:cNvSpPr>
            <a:spLocks noChangeAspect="1"/>
          </p:cNvSpPr>
          <p:nvPr userDrawn="1"/>
        </p:nvSpPr>
        <p:spPr>
          <a:xfrm>
            <a:off x="6933359" y="2119895"/>
            <a:ext cx="418260" cy="418106"/>
          </a:xfrm>
          <a:prstGeom prst="plus">
            <a:avLst>
              <a:gd name="adj" fmla="val 8896"/>
            </a:avLst>
          </a:prstGeom>
          <a:noFill/>
          <a:ln w="4762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68" name="십자형 67"/>
          <p:cNvSpPr>
            <a:spLocks noChangeAspect="1"/>
          </p:cNvSpPr>
          <p:nvPr userDrawn="1"/>
        </p:nvSpPr>
        <p:spPr>
          <a:xfrm>
            <a:off x="5496608" y="5723826"/>
            <a:ext cx="418260" cy="418106"/>
          </a:xfrm>
          <a:prstGeom prst="plus">
            <a:avLst>
              <a:gd name="adj" fmla="val 8896"/>
            </a:avLst>
          </a:prstGeom>
          <a:noFill/>
          <a:ln w="4762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69" name="십자형 68"/>
          <p:cNvSpPr>
            <a:spLocks noChangeAspect="1"/>
          </p:cNvSpPr>
          <p:nvPr userDrawn="1"/>
        </p:nvSpPr>
        <p:spPr>
          <a:xfrm>
            <a:off x="1894820" y="679722"/>
            <a:ext cx="418260" cy="418456"/>
          </a:xfrm>
          <a:prstGeom prst="plus">
            <a:avLst>
              <a:gd name="adj" fmla="val 8896"/>
            </a:avLst>
          </a:prstGeom>
          <a:noFill/>
          <a:ln w="4762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450166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2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3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7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8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22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23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7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8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32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33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37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38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1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42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43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4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4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52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53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6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57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58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9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1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62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63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67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68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9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1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72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73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6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77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78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7" presetClass="emph" presetSubtype="0" repeatCount="indefinite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1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82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3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6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87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88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1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92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93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4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6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97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98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9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1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02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03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6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07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08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9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1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12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13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6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17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8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9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1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22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23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6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27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28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9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1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2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3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4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6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37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38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9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1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142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143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6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47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48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9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1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52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53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4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6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57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58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9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1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animClr clrSpc="rgb" dir="cw">
                                      <p:cBhvr>
                                        <p:cTn id="162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63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6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67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68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9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1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72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73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4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6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77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78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9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1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82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83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27" presetClass="emph" presetSubtype="0" repeatCount="indefinite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6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87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8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9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1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92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93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4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6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97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8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9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27" presetClass="emph" presetSubtype="0" repeatCount="indefinite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1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202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203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6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07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08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9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1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212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213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4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6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17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18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9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1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222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223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4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6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27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8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9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1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232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233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4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6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37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38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9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1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242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243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4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8" presetClass="emph" presetSubtype="0" repeatCount="indefinite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246" dur="2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7" presetID="8" presetClass="emph" presetSubtype="0" repeatCount="indefinite" ac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Rot by="-10800000">
                                      <p:cBhvr>
                                        <p:cTn id="248" dur="3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9" presetID="8" presetClass="emph" presetSubtype="0" repeatCount="indefinite" ac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-5400000">
                                      <p:cBhvr>
                                        <p:cTn id="250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67" grpId="0" animBg="1"/>
      <p:bldP spid="68" grpId="0" animBg="1"/>
      <p:bldP spid="69" grpId="0" animBg="1"/>
    </p:bld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직사각형 62"/>
          <p:cNvSpPr/>
          <p:nvPr userDrawn="1"/>
        </p:nvSpPr>
        <p:spPr>
          <a:xfrm>
            <a:off x="2717258" y="1845000"/>
            <a:ext cx="3716608" cy="4859999"/>
          </a:xfrm>
          <a:prstGeom prst="rect">
            <a:avLst/>
          </a:prstGeom>
          <a:solidFill>
            <a:schemeClr val="tx1">
              <a:lumMod val="95000"/>
              <a:lumOff val="5000"/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374364" y="1629000"/>
            <a:ext cx="2401718" cy="360001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800" kern="1200" baseline="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 smtClean="0"/>
              <a:t>INDEX</a:t>
            </a:r>
            <a:endParaRPr lang="en-US" dirty="0"/>
          </a:p>
        </p:txBody>
      </p:sp>
      <p:sp>
        <p:nvSpPr>
          <p:cNvPr id="25" name="십자형 24"/>
          <p:cNvSpPr>
            <a:spLocks noChangeAspect="1"/>
          </p:cNvSpPr>
          <p:nvPr userDrawn="1"/>
        </p:nvSpPr>
        <p:spPr>
          <a:xfrm>
            <a:off x="5682478" y="1286205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십자형 27"/>
          <p:cNvSpPr>
            <a:spLocks noChangeAspect="1"/>
          </p:cNvSpPr>
          <p:nvPr userDrawn="1"/>
        </p:nvSpPr>
        <p:spPr>
          <a:xfrm>
            <a:off x="3959351" y="1286205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십자형 28"/>
          <p:cNvSpPr>
            <a:spLocks noChangeAspect="1"/>
          </p:cNvSpPr>
          <p:nvPr userDrawn="1"/>
        </p:nvSpPr>
        <p:spPr>
          <a:xfrm>
            <a:off x="3384976" y="1286205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십자형 29"/>
          <p:cNvSpPr>
            <a:spLocks noChangeAspect="1"/>
          </p:cNvSpPr>
          <p:nvPr userDrawn="1"/>
        </p:nvSpPr>
        <p:spPr>
          <a:xfrm>
            <a:off x="4533726" y="1286205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36" name="십자형 35"/>
          <p:cNvSpPr>
            <a:spLocks noChangeAspect="1"/>
          </p:cNvSpPr>
          <p:nvPr userDrawn="1"/>
        </p:nvSpPr>
        <p:spPr>
          <a:xfrm>
            <a:off x="5108102" y="1286205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374364" y="315253"/>
            <a:ext cx="2401718" cy="371216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2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altLang="ko-KR" dirty="0" smtClean="0"/>
              <a:t>HELLO</a:t>
            </a:r>
            <a:endParaRPr lang="ko-KR" altLang="en-US" dirty="0"/>
          </a:p>
        </p:txBody>
      </p:sp>
      <p:sp>
        <p:nvSpPr>
          <p:cNvPr id="58" name="텍스트 개체 틀 57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3374364" y="785772"/>
            <a:ext cx="2401718" cy="348783"/>
          </a:xfrm>
        </p:spPr>
        <p:txBody>
          <a:bodyPr lIns="0" rIns="0" anchor="ctr">
            <a:normAutofit/>
          </a:bodyPr>
          <a:lstStyle>
            <a:lvl1pPr marL="0" indent="0" algn="dist">
              <a:buNone/>
              <a:defRPr lang="ko-KR" altLang="en-US" sz="11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 smtClean="0"/>
              <a:t>WORLD!</a:t>
            </a:r>
            <a:endParaRPr lang="ko-KR" altLang="en-US" dirty="0"/>
          </a:p>
        </p:txBody>
      </p:sp>
      <p:cxnSp>
        <p:nvCxnSpPr>
          <p:cNvPr id="65" name="직선 연결선 64"/>
          <p:cNvCxnSpPr/>
          <p:nvPr userDrawn="1"/>
        </p:nvCxnSpPr>
        <p:spPr>
          <a:xfrm flipH="1">
            <a:off x="3312430" y="2053017"/>
            <a:ext cx="249736" cy="0"/>
          </a:xfrm>
          <a:prstGeom prst="line">
            <a:avLst/>
          </a:prstGeom>
          <a:ln w="50800" cap="sq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왼쪽 대괄호 113"/>
          <p:cNvSpPr/>
          <p:nvPr userDrawn="1"/>
        </p:nvSpPr>
        <p:spPr>
          <a:xfrm>
            <a:off x="2717258" y="1845000"/>
            <a:ext cx="360000" cy="4860000"/>
          </a:xfrm>
          <a:prstGeom prst="leftBracket">
            <a:avLst>
              <a:gd name="adj" fmla="val 0"/>
            </a:avLst>
          </a:prstGeom>
          <a:ln w="50800" cap="sq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왼쪽 대괄호 114"/>
          <p:cNvSpPr/>
          <p:nvPr userDrawn="1"/>
        </p:nvSpPr>
        <p:spPr>
          <a:xfrm flipH="1">
            <a:off x="6073866" y="1845000"/>
            <a:ext cx="360000" cy="4860000"/>
          </a:xfrm>
          <a:prstGeom prst="leftBracket">
            <a:avLst>
              <a:gd name="adj" fmla="val 0"/>
            </a:avLst>
          </a:prstGeom>
          <a:ln w="50800" cap="sq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5" name="그림 5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116"/>
          <a:stretch/>
        </p:blipFill>
        <p:spPr>
          <a:xfrm>
            <a:off x="1803452" y="3505200"/>
            <a:ext cx="789388" cy="1318194"/>
          </a:xfrm>
          <a:prstGeom prst="rect">
            <a:avLst/>
          </a:prstGeom>
        </p:spPr>
      </p:pic>
      <p:pic>
        <p:nvPicPr>
          <p:cNvPr id="66" name="그림 6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32"/>
          <a:stretch/>
        </p:blipFill>
        <p:spPr>
          <a:xfrm>
            <a:off x="6568947" y="3505200"/>
            <a:ext cx="741724" cy="1318194"/>
          </a:xfrm>
          <a:prstGeom prst="rect">
            <a:avLst/>
          </a:prstGeom>
        </p:spPr>
      </p:pic>
      <p:grpSp>
        <p:nvGrpSpPr>
          <p:cNvPr id="59" name="그룹 58"/>
          <p:cNvGrpSpPr/>
          <p:nvPr userDrawn="1"/>
        </p:nvGrpSpPr>
        <p:grpSpPr>
          <a:xfrm>
            <a:off x="4396833" y="6468254"/>
            <a:ext cx="356779" cy="236746"/>
            <a:chOff x="4619825" y="5958856"/>
            <a:chExt cx="358989" cy="238212"/>
          </a:xfrm>
          <a:solidFill>
            <a:schemeClr val="bg1"/>
          </a:solidFill>
        </p:grpSpPr>
        <p:sp>
          <p:nvSpPr>
            <p:cNvPr id="80" name="직사각형 79"/>
            <p:cNvSpPr/>
            <p:nvPr userDrawn="1"/>
          </p:nvSpPr>
          <p:spPr>
            <a:xfrm rot="5400000">
              <a:off x="4619826" y="595885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3" name="직사각형 82"/>
            <p:cNvSpPr/>
            <p:nvPr userDrawn="1"/>
          </p:nvSpPr>
          <p:spPr>
            <a:xfrm rot="5400000">
              <a:off x="4739489" y="5958856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4" name="직사각형 83"/>
            <p:cNvSpPr/>
            <p:nvPr userDrawn="1"/>
          </p:nvSpPr>
          <p:spPr>
            <a:xfrm rot="5400000">
              <a:off x="4739489" y="6077404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5" name="직사각형 84"/>
            <p:cNvSpPr/>
            <p:nvPr userDrawn="1"/>
          </p:nvSpPr>
          <p:spPr>
            <a:xfrm rot="5400000">
              <a:off x="4859152" y="607740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</p:grpSp>
      <p:grpSp>
        <p:nvGrpSpPr>
          <p:cNvPr id="86" name="그룹 85"/>
          <p:cNvGrpSpPr/>
          <p:nvPr userDrawn="1"/>
        </p:nvGrpSpPr>
        <p:grpSpPr>
          <a:xfrm rot="5400000">
            <a:off x="5957103" y="2361393"/>
            <a:ext cx="356779" cy="236746"/>
            <a:chOff x="4619825" y="5958856"/>
            <a:chExt cx="358989" cy="238212"/>
          </a:xfrm>
          <a:solidFill>
            <a:schemeClr val="bg1"/>
          </a:solidFill>
        </p:grpSpPr>
        <p:sp>
          <p:nvSpPr>
            <p:cNvPr id="87" name="직사각형 86"/>
            <p:cNvSpPr/>
            <p:nvPr userDrawn="1"/>
          </p:nvSpPr>
          <p:spPr>
            <a:xfrm rot="5400000">
              <a:off x="4619826" y="595885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8" name="직사각형 87"/>
            <p:cNvSpPr/>
            <p:nvPr userDrawn="1"/>
          </p:nvSpPr>
          <p:spPr>
            <a:xfrm rot="5400000">
              <a:off x="4739489" y="5958856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9" name="직사각형 88"/>
            <p:cNvSpPr/>
            <p:nvPr userDrawn="1"/>
          </p:nvSpPr>
          <p:spPr>
            <a:xfrm rot="5400000">
              <a:off x="4739489" y="6077404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0" name="직사각형 89"/>
            <p:cNvSpPr/>
            <p:nvPr userDrawn="1"/>
          </p:nvSpPr>
          <p:spPr>
            <a:xfrm rot="5400000">
              <a:off x="4859152" y="607740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</p:grpSp>
      <p:grpSp>
        <p:nvGrpSpPr>
          <p:cNvPr id="91" name="그룹 90"/>
          <p:cNvGrpSpPr/>
          <p:nvPr userDrawn="1"/>
        </p:nvGrpSpPr>
        <p:grpSpPr>
          <a:xfrm rot="10800000">
            <a:off x="2939496" y="3213000"/>
            <a:ext cx="237853" cy="354564"/>
            <a:chOff x="4619825" y="5958856"/>
            <a:chExt cx="239326" cy="356760"/>
          </a:xfrm>
          <a:solidFill>
            <a:schemeClr val="bg1"/>
          </a:solidFill>
        </p:grpSpPr>
        <p:sp>
          <p:nvSpPr>
            <p:cNvPr id="92" name="직사각형 91"/>
            <p:cNvSpPr/>
            <p:nvPr userDrawn="1"/>
          </p:nvSpPr>
          <p:spPr>
            <a:xfrm rot="5400000">
              <a:off x="4619826" y="595885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3" name="직사각형 92"/>
            <p:cNvSpPr/>
            <p:nvPr userDrawn="1"/>
          </p:nvSpPr>
          <p:spPr>
            <a:xfrm rot="5400000">
              <a:off x="4739489" y="5958856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4" name="직사각형 93"/>
            <p:cNvSpPr/>
            <p:nvPr userDrawn="1"/>
          </p:nvSpPr>
          <p:spPr>
            <a:xfrm rot="5400000">
              <a:off x="4739489" y="6077404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5" name="직사각형 94"/>
            <p:cNvSpPr/>
            <p:nvPr userDrawn="1"/>
          </p:nvSpPr>
          <p:spPr>
            <a:xfrm rot="5400000">
              <a:off x="4739488" y="6195953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</p:grpSp>
      <p:sp>
        <p:nvSpPr>
          <p:cNvPr id="62" name="텍스트 개체 틀 61"/>
          <p:cNvSpPr>
            <a:spLocks noGrp="1"/>
          </p:cNvSpPr>
          <p:nvPr>
            <p:ph type="body" sz="quarter" idx="12" hasCustomPrompt="1"/>
          </p:nvPr>
        </p:nvSpPr>
        <p:spPr>
          <a:xfrm>
            <a:off x="3312430" y="2430463"/>
            <a:ext cx="2523904" cy="391636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4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ko-KR" dirty="0" smtClean="0"/>
              <a:t>-</a:t>
            </a:r>
          </a:p>
          <a:p>
            <a:pPr lvl="0"/>
            <a:r>
              <a:rPr lang="en-US" altLang="ko-KR" dirty="0" smtClean="0"/>
              <a:t>01. GAME</a:t>
            </a:r>
          </a:p>
          <a:p>
            <a:pPr lvl="0"/>
            <a:r>
              <a:rPr lang="en-US" altLang="ko-KR" dirty="0" smtClean="0"/>
              <a:t>02. RETRO</a:t>
            </a:r>
          </a:p>
          <a:p>
            <a:pPr lvl="0"/>
            <a:r>
              <a:rPr lang="en-US" altLang="ko-KR" dirty="0" smtClean="0"/>
              <a:t>03.THEME</a:t>
            </a:r>
          </a:p>
          <a:p>
            <a:pPr lvl="0"/>
            <a:r>
              <a:rPr lang="en-US" altLang="ko-KR" dirty="0" smtClean="0"/>
              <a:t>04. TEMP</a:t>
            </a:r>
          </a:p>
          <a:p>
            <a:pPr lvl="0"/>
            <a:r>
              <a:rPr lang="en-US" altLang="ko-KR" dirty="0" smtClean="0"/>
              <a:t>05. CONTINUE</a:t>
            </a:r>
          </a:p>
          <a:p>
            <a:pPr lvl="0"/>
            <a:r>
              <a:rPr lang="en-US" altLang="ko-KR" dirty="0" smtClean="0"/>
              <a:t>06. DESIGN</a:t>
            </a:r>
          </a:p>
          <a:p>
            <a:pPr lvl="0"/>
            <a:r>
              <a:rPr lang="en-US" altLang="ko-KR" dirty="0" smtClean="0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33070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2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3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7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22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23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27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28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8" grpId="0" animBg="1"/>
      <p:bldP spid="29" grpId="0" animBg="1"/>
      <p:bldP spid="30" grpId="0" animBg="1"/>
      <p:bldP spid="36" grpId="0" animBg="1"/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8937" y="1164752"/>
            <a:ext cx="580142" cy="285448"/>
          </a:xfrm>
          <a:solidFill>
            <a:srgbClr val="DF2985"/>
          </a:solidFill>
        </p:spPr>
        <p:txBody>
          <a:bodyPr lIns="108000" tIns="0" rIns="72000" bIns="0"/>
          <a:lstStyle>
            <a:lvl1pPr algn="ctr">
              <a:defRPr sz="1050"/>
            </a:lvl1pPr>
          </a:lstStyle>
          <a:p>
            <a:fld id="{65F3B4B6-8735-410C-A595-1695EF3E240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5550" y="117000"/>
            <a:ext cx="2955750" cy="1152001"/>
          </a:xfrm>
        </p:spPr>
        <p:txBody>
          <a:bodyPr lIns="0" tIns="0" rIns="0" bIns="0">
            <a:noAutofit/>
          </a:bodyPr>
          <a:lstStyle>
            <a:lvl1pPr algn="dist">
              <a:defRPr sz="4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altLang="ko-KR" dirty="0" smtClean="0"/>
              <a:t>HELLO</a:t>
            </a:r>
            <a:br>
              <a:rPr lang="en-US" altLang="ko-KR" dirty="0" smtClean="0"/>
            </a:br>
            <a:r>
              <a:rPr lang="en-US" altLang="ko-KR" dirty="0" smtClean="0"/>
              <a:t>WORLD!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475" y="1590676"/>
            <a:ext cx="8595300" cy="5041074"/>
          </a:xfrm>
          <a:prstGeom prst="bracketPair">
            <a:avLst>
              <a:gd name="adj" fmla="val 0"/>
            </a:avLst>
          </a:prstGeom>
          <a:solidFill>
            <a:schemeClr val="tx1">
              <a:lumMod val="95000"/>
              <a:lumOff val="5000"/>
              <a:alpha val="54000"/>
            </a:schemeClr>
          </a:solidFill>
          <a:ln>
            <a:solidFill>
              <a:schemeClr val="bg1">
                <a:alpha val="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52325" y="6589800"/>
            <a:ext cx="2651879" cy="144000"/>
          </a:xfrm>
          <a:prstGeom prst="rect">
            <a:avLst/>
          </a:prstGeom>
          <a:noFill/>
          <a:ln>
            <a:solidFill>
              <a:srgbClr val="FFFA8F">
                <a:alpha val="0"/>
              </a:srgbClr>
            </a:solidFill>
          </a:ln>
        </p:spPr>
        <p:txBody>
          <a:bodyPr lIns="72000" tIns="0" rIns="72000" bIns="0"/>
          <a:lstStyle>
            <a:lvl1pPr algn="dist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altLang="ko-KR" dirty="0" smtClean="0"/>
              <a:t>ADSTORE.TISTORY.COM</a:t>
            </a:r>
            <a:endParaRPr lang="ko-KR" altLang="en-US" dirty="0"/>
          </a:p>
        </p:txBody>
      </p:sp>
      <p:cxnSp>
        <p:nvCxnSpPr>
          <p:cNvPr id="10" name="직선 연결선 9"/>
          <p:cNvCxnSpPr/>
          <p:nvPr userDrawn="1"/>
        </p:nvCxnSpPr>
        <p:spPr>
          <a:xfrm flipH="1">
            <a:off x="226600" y="1413000"/>
            <a:ext cx="2905400" cy="0"/>
          </a:xfrm>
          <a:prstGeom prst="line">
            <a:avLst/>
          </a:prstGeom>
          <a:ln w="730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flipH="1">
            <a:off x="226600" y="1413000"/>
            <a:ext cx="601400" cy="0"/>
          </a:xfrm>
          <a:prstGeom prst="line">
            <a:avLst/>
          </a:prstGeom>
          <a:ln w="73025">
            <a:solidFill>
              <a:srgbClr val="DF29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왼쪽 대괄호 27"/>
          <p:cNvSpPr/>
          <p:nvPr userDrawn="1"/>
        </p:nvSpPr>
        <p:spPr>
          <a:xfrm flipH="1">
            <a:off x="848757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왼쪽 대괄호 28"/>
          <p:cNvSpPr/>
          <p:nvPr userDrawn="1"/>
        </p:nvSpPr>
        <p:spPr>
          <a:xfrm>
            <a:off x="25200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3" hasCustomPrompt="1"/>
          </p:nvPr>
        </p:nvSpPr>
        <p:spPr>
          <a:xfrm>
            <a:off x="4286938" y="1162201"/>
            <a:ext cx="4104350" cy="287312"/>
          </a:xfrm>
          <a:prstGeom prst="plus">
            <a:avLst/>
          </a:prstGeom>
          <a:solidFill>
            <a:schemeClr val="bg1"/>
          </a:solidFill>
          <a:ln>
            <a:solidFill>
              <a:schemeClr val="bg1">
                <a:alpha val="0"/>
              </a:schemeClr>
            </a:solidFill>
          </a:ln>
        </p:spPr>
        <p:txBody>
          <a:bodyPr vert="horz" lIns="180000" tIns="0" rIns="180000" bIns="0" rtlCol="0" anchor="ctr">
            <a:normAutofit/>
          </a:bodyPr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marL="0" lvl="0" algn="dist"/>
            <a:r>
              <a:rPr lang="ko-KR" altLang="en-US" dirty="0" smtClean="0"/>
              <a:t>서브타이틀을 입력합니다</a:t>
            </a:r>
            <a:endParaRPr lang="ko-KR" altLang="en-US" dirty="0"/>
          </a:p>
        </p:txBody>
      </p:sp>
      <p:pic>
        <p:nvPicPr>
          <p:cNvPr id="43" name="그림 42"/>
          <p:cNvPicPr>
            <a:picLocks noChangeAspect="1"/>
          </p:cNvPicPr>
          <p:nvPr userDrawn="1"/>
        </p:nvPicPr>
        <p:blipFill>
          <a:blip r:embed="rId2">
            <a:grayscl/>
          </a:blip>
          <a:stretch>
            <a:fillRect/>
          </a:stretch>
        </p:blipFill>
        <p:spPr>
          <a:xfrm>
            <a:off x="6650900" y="819150"/>
            <a:ext cx="2248179" cy="27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432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950" y="1569720"/>
            <a:ext cx="8614350" cy="5082986"/>
          </a:xfrm>
          <a:prstGeom prst="bracketPair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alpha val="0"/>
              </a:schemeClr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rgbClr val="21212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8937" y="1164752"/>
            <a:ext cx="580142" cy="285448"/>
          </a:xfrm>
          <a:solidFill>
            <a:srgbClr val="1ABCE2"/>
          </a:solidFill>
        </p:spPr>
        <p:txBody>
          <a:bodyPr lIns="108000" tIns="0" rIns="72000" bIns="0"/>
          <a:lstStyle>
            <a:lvl1pPr algn="ctr">
              <a:defRPr sz="1050"/>
            </a:lvl1pPr>
          </a:lstStyle>
          <a:p>
            <a:fld id="{65F3B4B6-8735-410C-A595-1695EF3E240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5550" y="117000"/>
            <a:ext cx="2955750" cy="1152001"/>
          </a:xfrm>
        </p:spPr>
        <p:txBody>
          <a:bodyPr lIns="0" tIns="0" rIns="0" bIns="0">
            <a:noAutofit/>
          </a:bodyPr>
          <a:lstStyle>
            <a:lvl1pPr algn="dist">
              <a:defRPr sz="4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altLang="ko-KR" dirty="0" smtClean="0"/>
              <a:t>HELLO</a:t>
            </a:r>
            <a:br>
              <a:rPr lang="en-US" altLang="ko-KR" dirty="0" smtClean="0"/>
            </a:br>
            <a:r>
              <a:rPr lang="en-US" altLang="ko-KR" dirty="0" smtClean="0"/>
              <a:t>WORLD!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19508" y="6432932"/>
            <a:ext cx="2651879" cy="144000"/>
          </a:xfrm>
          <a:prstGeom prst="rect">
            <a:avLst/>
          </a:prstGeom>
          <a:noFill/>
          <a:ln>
            <a:solidFill>
              <a:srgbClr val="FFFA8F">
                <a:alpha val="0"/>
              </a:srgbClr>
            </a:solidFill>
          </a:ln>
        </p:spPr>
        <p:txBody>
          <a:bodyPr lIns="72000" tIns="0" rIns="72000" bIns="0"/>
          <a:lstStyle>
            <a:lvl1pPr algn="dist">
              <a:defRPr sz="800">
                <a:solidFill>
                  <a:srgbClr val="121212"/>
                </a:solidFill>
              </a:defRPr>
            </a:lvl1pPr>
          </a:lstStyle>
          <a:p>
            <a:r>
              <a:rPr lang="en-US" altLang="ko-KR" dirty="0" smtClean="0"/>
              <a:t>ADSTORE.TISTORY.COM</a:t>
            </a:r>
            <a:endParaRPr lang="ko-KR" altLang="en-US" dirty="0"/>
          </a:p>
        </p:txBody>
      </p:sp>
      <p:cxnSp>
        <p:nvCxnSpPr>
          <p:cNvPr id="10" name="직선 연결선 9"/>
          <p:cNvCxnSpPr/>
          <p:nvPr userDrawn="1"/>
        </p:nvCxnSpPr>
        <p:spPr>
          <a:xfrm flipH="1">
            <a:off x="226600" y="1413000"/>
            <a:ext cx="2905400" cy="0"/>
          </a:xfrm>
          <a:prstGeom prst="line">
            <a:avLst/>
          </a:prstGeom>
          <a:ln w="730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flipH="1">
            <a:off x="226600" y="1413000"/>
            <a:ext cx="601400" cy="0"/>
          </a:xfrm>
          <a:prstGeom prst="line">
            <a:avLst/>
          </a:prstGeom>
          <a:ln w="73025">
            <a:solidFill>
              <a:srgbClr val="1ABCE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왼쪽 대괄호 27"/>
          <p:cNvSpPr/>
          <p:nvPr userDrawn="1"/>
        </p:nvSpPr>
        <p:spPr>
          <a:xfrm flipH="1">
            <a:off x="848757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왼쪽 대괄호 28"/>
          <p:cNvSpPr/>
          <p:nvPr userDrawn="1"/>
        </p:nvSpPr>
        <p:spPr>
          <a:xfrm>
            <a:off x="25200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3" hasCustomPrompt="1"/>
          </p:nvPr>
        </p:nvSpPr>
        <p:spPr>
          <a:xfrm>
            <a:off x="4286938" y="1162201"/>
            <a:ext cx="4104350" cy="287312"/>
          </a:xfrm>
          <a:prstGeom prst="plus">
            <a:avLst/>
          </a:prstGeom>
          <a:solidFill>
            <a:schemeClr val="bg1"/>
          </a:solidFill>
          <a:ln>
            <a:solidFill>
              <a:schemeClr val="bg1">
                <a:alpha val="0"/>
              </a:schemeClr>
            </a:solidFill>
          </a:ln>
        </p:spPr>
        <p:txBody>
          <a:bodyPr vert="horz" lIns="180000" tIns="0" rIns="180000" bIns="0" rtlCol="0" anchor="ctr">
            <a:normAutofit/>
          </a:bodyPr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marL="0" lvl="0" algn="dist"/>
            <a:r>
              <a:rPr lang="ko-KR" altLang="en-US" dirty="0" smtClean="0"/>
              <a:t>서브타이틀을 입력합니다</a:t>
            </a:r>
            <a:endParaRPr lang="ko-KR" altLang="en-US" dirty="0"/>
          </a:p>
        </p:txBody>
      </p:sp>
      <p:pic>
        <p:nvPicPr>
          <p:cNvPr id="43" name="그림 42"/>
          <p:cNvPicPr>
            <a:picLocks noChangeAspect="1"/>
          </p:cNvPicPr>
          <p:nvPr userDrawn="1"/>
        </p:nvPicPr>
        <p:blipFill>
          <a:blip r:embed="rId2">
            <a:grayscl/>
          </a:blip>
          <a:stretch>
            <a:fillRect/>
          </a:stretch>
        </p:blipFill>
        <p:spPr>
          <a:xfrm>
            <a:off x="6650900" y="819150"/>
            <a:ext cx="2248179" cy="27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290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/>
          <a:lstStyle>
            <a:lvl1pPr algn="l">
              <a:defRPr sz="1200" spc="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/>
          <a:lstStyle>
            <a:lvl1pPr algn="ctr">
              <a:defRPr sz="1200" spc="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altLang="ko-KR" smtClean="0"/>
              <a:t>ADSTORE.TISTORY.COM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/>
          <a:lstStyle>
            <a:lvl1pPr algn="r">
              <a:defRPr sz="1200" spc="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5F3B4B6-8735-410C-A595-1695EF3E24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0950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2" r:id="rId3"/>
    <p:sldLayoutId id="2147483664" r:id="rId4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spc="300">
          <a:solidFill>
            <a:schemeClr val="bg1">
              <a:lumMod val="9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1">
                <a:lumMod val="85000"/>
                <a:lumOff val="15000"/>
              </a:schemeClr>
            </a:gs>
            <a:gs pos="0">
              <a:schemeClr val="tx1">
                <a:lumMod val="95000"/>
                <a:lumOff val="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spcBef>
                <a:spcPts val="1000"/>
              </a:spcBef>
            </a:pPr>
            <a:r>
              <a:rPr lang="en-US" altLang="ko-KR" sz="800" dirty="0">
                <a:latin typeface="+mn-lt"/>
                <a:ea typeface="+mn-ea"/>
                <a:cs typeface="+mn-cs"/>
              </a:rPr>
              <a:t>ADSTORE</a:t>
            </a:r>
            <a:endParaRPr lang="ko-KR" altLang="en-US" sz="800" dirty="0">
              <a:latin typeface="+mn-lt"/>
              <a:ea typeface="+mn-ea"/>
              <a:cs typeface="+mn-cs"/>
            </a:endParaRPr>
          </a:p>
        </p:txBody>
      </p:sp>
      <p:sp>
        <p:nvSpPr>
          <p:cNvPr id="6" name="부제목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sz="800" dirty="0" smtClean="0"/>
              <a:t>FREE TEMPLATE</a:t>
            </a:r>
            <a:endParaRPr lang="ko-KR" altLang="en-US" sz="800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0"/>
          </p:nvPr>
        </p:nvSpPr>
        <p:spPr>
          <a:xfrm>
            <a:off x="3514724" y="2714956"/>
            <a:ext cx="2120997" cy="1146044"/>
          </a:xfrm>
        </p:spPr>
        <p:txBody>
          <a:bodyPr>
            <a:noAutofit/>
          </a:bodyPr>
          <a:lstStyle/>
          <a:p>
            <a:r>
              <a:rPr lang="en-US" altLang="ko-KR" sz="3600" dirty="0" smtClean="0"/>
              <a:t>BULK!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235044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부제목 5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ko-KR" dirty="0" smtClean="0"/>
              <a:t>INDEX</a:t>
            </a:r>
            <a:endParaRPr lang="ko-KR" alt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smtClean="0"/>
              <a:t>HELLO</a:t>
            </a:r>
            <a:endParaRPr lang="ko-KR" altLang="en-US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 smtClean="0"/>
              <a:t>WORLD!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2"/>
          </p:nvPr>
        </p:nvSpPr>
        <p:spPr>
          <a:xfrm>
            <a:off x="3204000" y="2430463"/>
            <a:ext cx="2951999" cy="3916362"/>
          </a:xfrm>
        </p:spPr>
        <p:txBody>
          <a:bodyPr>
            <a:normAutofit/>
          </a:bodyPr>
          <a:lstStyle/>
          <a:p>
            <a:pPr lvl="0" algn="dist"/>
            <a:r>
              <a:rPr lang="en-US" altLang="ko-KR" b="1" dirty="0"/>
              <a:t>-</a:t>
            </a:r>
          </a:p>
          <a:p>
            <a:pPr lvl="0" algn="dist"/>
            <a:r>
              <a:rPr lang="en-US" altLang="ko-KR" dirty="0" smtClean="0">
                <a:solidFill>
                  <a:srgbClr val="FFFA8F"/>
                </a:solidFill>
              </a:rPr>
              <a:t>01.</a:t>
            </a:r>
            <a:r>
              <a:rPr lang="en-US" altLang="ko-KR" dirty="0" smtClean="0"/>
              <a:t>MAIN SCREEN</a:t>
            </a:r>
            <a:endParaRPr lang="en-US" altLang="ko-KR" dirty="0"/>
          </a:p>
          <a:p>
            <a:pPr lvl="0" algn="dist"/>
            <a:r>
              <a:rPr lang="en-US" altLang="ko-KR" dirty="0" smtClean="0">
                <a:solidFill>
                  <a:srgbClr val="1ABCE2"/>
                </a:solidFill>
              </a:rPr>
              <a:t>02. HOW TO PLAY </a:t>
            </a:r>
            <a:endParaRPr lang="en-US" altLang="ko-KR" dirty="0"/>
          </a:p>
          <a:p>
            <a:pPr lvl="0" algn="dist"/>
            <a:r>
              <a:rPr lang="en-US" altLang="ko-KR" dirty="0" smtClean="0">
                <a:solidFill>
                  <a:srgbClr val="71FE50"/>
                </a:solidFill>
              </a:rPr>
              <a:t>03.</a:t>
            </a:r>
            <a:r>
              <a:rPr lang="en-US" altLang="ko-KR" dirty="0" smtClean="0"/>
              <a:t>OPTION</a:t>
            </a:r>
            <a:endParaRPr lang="en-US" altLang="ko-KR" dirty="0"/>
          </a:p>
          <a:p>
            <a:pPr lvl="0" algn="dist"/>
            <a:r>
              <a:rPr lang="en-US" altLang="ko-KR" dirty="0" smtClean="0">
                <a:solidFill>
                  <a:schemeClr val="bg1"/>
                </a:solidFill>
              </a:rPr>
              <a:t>04.</a:t>
            </a:r>
            <a:r>
              <a:rPr lang="en-US" altLang="ko-KR" dirty="0" smtClean="0"/>
              <a:t>IN GAME</a:t>
            </a:r>
            <a:endParaRPr lang="en-US" altLang="ko-KR" dirty="0"/>
          </a:p>
          <a:p>
            <a:pPr lvl="0" algn="dist"/>
            <a:r>
              <a:rPr lang="en-US" altLang="ko-KR" dirty="0">
                <a:solidFill>
                  <a:srgbClr val="DF2985"/>
                </a:solidFill>
              </a:rPr>
              <a:t>05. </a:t>
            </a:r>
            <a:r>
              <a:rPr lang="en-US" altLang="ko-KR" dirty="0" smtClean="0"/>
              <a:t>PLAY GAME</a:t>
            </a:r>
            <a:endParaRPr lang="en-US" altLang="ko-KR" dirty="0"/>
          </a:p>
          <a:p>
            <a:pPr lvl="0" algn="dist"/>
            <a:r>
              <a:rPr lang="en-US" altLang="ko-KR" dirty="0">
                <a:solidFill>
                  <a:srgbClr val="1ABCE2"/>
                </a:solidFill>
              </a:rPr>
              <a:t>06.</a:t>
            </a:r>
            <a:r>
              <a:rPr lang="en-US" altLang="ko-KR" dirty="0"/>
              <a:t> </a:t>
            </a:r>
            <a:r>
              <a:rPr lang="en-US" altLang="ko-KR" dirty="0" smtClean="0"/>
              <a:t>IMPRESSION</a:t>
            </a:r>
            <a:endParaRPr lang="en-US" altLang="ko-KR" dirty="0"/>
          </a:p>
          <a:p>
            <a:pPr lvl="0" algn="dist"/>
            <a:r>
              <a:rPr lang="en-US" altLang="ko-KR" b="1" dirty="0" smtClean="0"/>
              <a:t>-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2860052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MAIN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SCREEN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ln>
            <a:solidFill>
              <a:schemeClr val="bg1">
                <a:alpha val="0"/>
              </a:schemeClr>
            </a:solidFill>
          </a:ln>
        </p:spPr>
        <p:txBody>
          <a:bodyPr/>
          <a:lstStyle/>
          <a:p>
            <a:r>
              <a:rPr lang="en-US" altLang="ko-KR" dirty="0" smtClean="0"/>
              <a:t>ADSTORE.</a:t>
            </a:r>
            <a:r>
              <a:rPr lang="en-US" altLang="ko-KR" dirty="0"/>
              <a:t>TI</a:t>
            </a:r>
            <a:r>
              <a:rPr lang="en-US" altLang="ko-KR" dirty="0" smtClean="0"/>
              <a:t>ST</a:t>
            </a:r>
            <a:r>
              <a:rPr lang="en-US" altLang="ko-KR" dirty="0"/>
              <a:t>O</a:t>
            </a:r>
            <a:r>
              <a:rPr lang="en-US" altLang="ko-KR" dirty="0" smtClean="0"/>
              <a:t>RY.C</a:t>
            </a:r>
            <a:r>
              <a:rPr lang="en-US" altLang="ko-KR" dirty="0"/>
              <a:t>O</a:t>
            </a:r>
            <a:r>
              <a:rPr lang="en-US" altLang="ko-KR" dirty="0" smtClean="0"/>
              <a:t>M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r>
              <a:rPr lang="ko-KR" alt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메</a:t>
            </a:r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-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1" name="양쪽 대괄호 10"/>
          <p:cNvSpPr/>
          <p:nvPr/>
        </p:nvSpPr>
        <p:spPr>
          <a:xfrm>
            <a:off x="1832250" y="4868999"/>
            <a:ext cx="5475750" cy="1399125"/>
          </a:xfrm>
          <a:prstGeom prst="bracketPair">
            <a:avLst>
              <a:gd name="adj" fmla="val 5473"/>
            </a:avLst>
          </a:prstGeom>
          <a:ln w="127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A video game is an electronic game that involves human interaction </a:t>
            </a:r>
            <a:r>
              <a:rPr lang="en-US" altLang="ko-KR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/>
            </a:r>
            <a:br>
              <a:rPr lang="en-US" altLang="ko-KR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</a:rPr>
            </a:br>
            <a:r>
              <a:rPr lang="en-US" altLang="ko-KR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with </a:t>
            </a: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a user interface to generate visual feedback on a video device. </a:t>
            </a:r>
            <a:endParaRPr lang="ko-KR" altLang="en-US" sz="1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2" name="십자형 11"/>
          <p:cNvSpPr>
            <a:spLocks noChangeAspect="1"/>
          </p:cNvSpPr>
          <p:nvPr/>
        </p:nvSpPr>
        <p:spPr>
          <a:xfrm>
            <a:off x="4520625" y="5195100"/>
            <a:ext cx="99000" cy="99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내용 개체 틀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50" y="1693565"/>
            <a:ext cx="8594725" cy="4834532"/>
          </a:xfrm>
        </p:spPr>
      </p:pic>
    </p:spTree>
    <p:extLst>
      <p:ext uri="{BB962C8B-B14F-4D97-AF65-F5344CB8AC3E}">
        <p14:creationId xmlns:p14="http://schemas.microsoft.com/office/powerpoint/2010/main" val="1166554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HOW TO PLAY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19508" y="6381000"/>
            <a:ext cx="2651879" cy="144000"/>
          </a:xfrm>
        </p:spPr>
        <p:txBody>
          <a:bodyPr/>
          <a:lstStyle/>
          <a:p>
            <a:r>
              <a:rPr lang="en-US" altLang="ko-KR" dirty="0" smtClean="0"/>
              <a:t>ADSTORE.TISTORY.COM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3"/>
          </p:nvPr>
        </p:nvSpPr>
        <p:spPr>
          <a:xfrm>
            <a:off x="4214587" y="1179137"/>
            <a:ext cx="4104350" cy="287312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dirty="0" smtClean="0"/>
              <a:t>-</a:t>
            </a:r>
            <a:r>
              <a:rPr lang="ko-KR" altLang="en-US" dirty="0" smtClean="0"/>
              <a:t>하</a:t>
            </a:r>
            <a:r>
              <a:rPr lang="en-US" altLang="ko-KR" dirty="0" smtClean="0"/>
              <a:t>-</a:t>
            </a:r>
            <a:endParaRPr lang="ko-KR" altLang="en-US" dirty="0"/>
          </a:p>
        </p:txBody>
      </p:sp>
      <p:sp>
        <p:nvSpPr>
          <p:cNvPr id="11" name="십자형 10"/>
          <p:cNvSpPr>
            <a:spLocks noChangeAspect="1"/>
          </p:cNvSpPr>
          <p:nvPr/>
        </p:nvSpPr>
        <p:spPr>
          <a:xfrm>
            <a:off x="4520625" y="2667806"/>
            <a:ext cx="99000" cy="99000"/>
          </a:xfrm>
          <a:prstGeom prst="plus">
            <a:avLst/>
          </a:prstGeom>
          <a:solidFill>
            <a:srgbClr val="21212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십자형 11"/>
          <p:cNvSpPr>
            <a:spLocks noChangeAspect="1"/>
          </p:cNvSpPr>
          <p:nvPr/>
        </p:nvSpPr>
        <p:spPr>
          <a:xfrm>
            <a:off x="4520625" y="5085000"/>
            <a:ext cx="99000" cy="99000"/>
          </a:xfrm>
          <a:prstGeom prst="plus">
            <a:avLst/>
          </a:prstGeom>
          <a:solidFill>
            <a:srgbClr val="21212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793" y="1557000"/>
            <a:ext cx="8496594" cy="506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229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animClr clrSpc="rgb" dir="cw">
                                      <p:cBhvr>
                                        <p:cTn id="12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3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12" y="1586998"/>
            <a:ext cx="8613775" cy="5082002"/>
          </a:xfrm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OPTION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ADSTORE.TISTORY.COM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/>
              <a:t>-</a:t>
            </a:r>
            <a:r>
              <a:rPr lang="ko-KR" altLang="en-US" dirty="0" err="1" smtClean="0"/>
              <a:t>옵</a:t>
            </a:r>
            <a:r>
              <a:rPr lang="en-US" altLang="ko-KR" dirty="0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8998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25" y="1689002"/>
            <a:ext cx="8613775" cy="4845247"/>
          </a:xfrm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 GAME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ADSTORE.TISTORY.COM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/>
              <a:t>-</a:t>
            </a:r>
            <a:r>
              <a:rPr lang="ko-KR" altLang="en-US" dirty="0" smtClean="0"/>
              <a:t>인</a:t>
            </a:r>
            <a:r>
              <a:rPr lang="en-US" altLang="ko-KR" dirty="0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19323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PLAY GAME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ADSTORE.TISTORY.COM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/>
              <a:t>-</a:t>
            </a:r>
            <a:r>
              <a:rPr lang="ko-KR" altLang="en-US" dirty="0" smtClean="0"/>
              <a:t>플</a:t>
            </a:r>
            <a:r>
              <a:rPr lang="en-US" altLang="ko-KR" dirty="0" smtClean="0"/>
              <a:t>-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r="1739" b="4010"/>
          <a:stretch/>
        </p:blipFill>
        <p:spPr>
          <a:xfrm>
            <a:off x="473008" y="1902075"/>
            <a:ext cx="8136000" cy="4470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806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 smtClean="0"/>
              <a:t>다올 </a:t>
            </a:r>
            <a:r>
              <a:rPr lang="en-US" altLang="ko-KR" sz="2000" dirty="0" smtClean="0"/>
              <a:t>:</a:t>
            </a:r>
            <a:r>
              <a:rPr lang="ko-KR" altLang="en-US" sz="2000" dirty="0"/>
              <a:t> </a:t>
            </a:r>
            <a:r>
              <a:rPr lang="ko-KR" altLang="en-US" sz="2000" dirty="0" smtClean="0"/>
              <a:t>건강상의 문제로 프로젝트 진행에 큰 도움을 주지 못한 것 같아서 팀원들에게 미안하고 고마운 마음뿐이다</a:t>
            </a:r>
            <a:endParaRPr lang="en-US" altLang="ko-KR" sz="2000" dirty="0" smtClean="0"/>
          </a:p>
          <a:p>
            <a:r>
              <a:rPr lang="ko-KR" altLang="en-US" sz="2000" dirty="0" err="1" smtClean="0"/>
              <a:t>민조</a:t>
            </a:r>
            <a:r>
              <a:rPr lang="ko-KR" altLang="en-US" sz="2000" dirty="0" smtClean="0"/>
              <a:t>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게임을 만들면서 어려운 부분이 많았지만 선생님들과 멘토들의 도움으로 잘 해결할 수 있었고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재미있게 마무리 했다</a:t>
            </a:r>
            <a:endParaRPr lang="en-US" altLang="ko-KR" sz="2000" dirty="0" smtClean="0"/>
          </a:p>
          <a:p>
            <a:r>
              <a:rPr lang="ko-KR" altLang="en-US" sz="2000" dirty="0" smtClean="0"/>
              <a:t>원희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프로젝트를 만드는 과정이 어렵고 복잡한 코드들이 많았지만 각자 만든 것을 모아보니 완성된 게임이 신기했다</a:t>
            </a:r>
            <a:r>
              <a:rPr lang="en-US" altLang="ko-KR" sz="2000" dirty="0" smtClean="0"/>
              <a:t>.</a:t>
            </a:r>
          </a:p>
          <a:p>
            <a:r>
              <a:rPr lang="ko-KR" altLang="en-US" sz="2000" dirty="0" smtClean="0"/>
              <a:t>연수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프로젝트를 다 같이 하나하나 수행하는 과정에서 팀끼리 유대감이 생겼고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어려운 걸 해결하면서 뿌듯함도 컸다</a:t>
            </a:r>
            <a:endParaRPr lang="en-US" altLang="ko-KR" sz="2000" dirty="0" smtClean="0"/>
          </a:p>
          <a:p>
            <a:r>
              <a:rPr lang="ko-KR" altLang="en-US" sz="2000" dirty="0" smtClean="0"/>
              <a:t>태형 </a:t>
            </a:r>
            <a:r>
              <a:rPr lang="en-US" altLang="ko-KR" sz="2000" dirty="0" smtClean="0"/>
              <a:t>: 1</a:t>
            </a:r>
            <a:r>
              <a:rPr lang="ko-KR" altLang="en-US" sz="2000" dirty="0" err="1" smtClean="0"/>
              <a:t>학기때는</a:t>
            </a:r>
            <a:r>
              <a:rPr lang="ko-KR" altLang="en-US" sz="2000" dirty="0" smtClean="0"/>
              <a:t> 혼자서 하려니 막막하기도 하고 완성도 또한 </a:t>
            </a:r>
            <a:endParaRPr lang="en-US" altLang="ko-KR" sz="2000" dirty="0" smtClean="0"/>
          </a:p>
          <a:p>
            <a:r>
              <a:rPr lang="ko-KR" altLang="en-US" sz="2000" dirty="0" smtClean="0"/>
              <a:t>높지 않았지만 이번 </a:t>
            </a:r>
            <a:r>
              <a:rPr lang="en-US" altLang="ko-KR" sz="2000" dirty="0" smtClean="0"/>
              <a:t>2</a:t>
            </a:r>
            <a:r>
              <a:rPr lang="ko-KR" altLang="en-US" sz="2000" dirty="0" smtClean="0"/>
              <a:t>학기 </a:t>
            </a:r>
            <a:r>
              <a:rPr lang="ko-KR" altLang="en-US" sz="2000" dirty="0" err="1" smtClean="0"/>
              <a:t>프로젝트때</a:t>
            </a:r>
            <a:r>
              <a:rPr lang="ko-KR" altLang="en-US" sz="2000" dirty="0" smtClean="0"/>
              <a:t> 다같이 힘을 합쳐 </a:t>
            </a:r>
            <a:endParaRPr lang="en-US" altLang="ko-KR" sz="2000" dirty="0" smtClean="0"/>
          </a:p>
          <a:p>
            <a:r>
              <a:rPr lang="ko-KR" altLang="en-US" sz="2000" dirty="0" smtClean="0"/>
              <a:t>만드니 </a:t>
            </a:r>
            <a:r>
              <a:rPr lang="ko-KR" altLang="en-US" sz="2000" dirty="0" smtClean="0"/>
              <a:t>과연 제가 </a:t>
            </a:r>
            <a:r>
              <a:rPr lang="ko-KR" altLang="en-US" sz="2000" dirty="0" err="1" smtClean="0"/>
              <a:t>만든건가</a:t>
            </a:r>
            <a:r>
              <a:rPr lang="ko-KR" altLang="en-US" sz="2000" dirty="0" smtClean="0"/>
              <a:t> 라는 생각도 들고 엄청 멋있는</a:t>
            </a:r>
            <a:endParaRPr lang="en-US" altLang="ko-KR" sz="2000" dirty="0" smtClean="0"/>
          </a:p>
          <a:p>
            <a:r>
              <a:rPr lang="ko-KR" altLang="en-US" sz="2000" dirty="0" smtClean="0"/>
              <a:t>사이트도 만드니 뿌듯한 시간을 </a:t>
            </a:r>
            <a:r>
              <a:rPr lang="ko-KR" altLang="en-US" sz="2000" dirty="0" err="1" smtClean="0"/>
              <a:t>가진거</a:t>
            </a:r>
            <a:r>
              <a:rPr lang="ko-KR" altLang="en-US" sz="2000" dirty="0" smtClean="0"/>
              <a:t> 같습니다</a:t>
            </a:r>
            <a:r>
              <a:rPr lang="en-US" altLang="ko-KR" sz="2000" dirty="0" smtClean="0"/>
              <a:t>.</a:t>
            </a:r>
            <a:endParaRPr lang="en-US" altLang="ko-KR" sz="2000" dirty="0" smtClean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235550" y="117000"/>
            <a:ext cx="4051388" cy="1152001"/>
          </a:xfrm>
        </p:spPr>
        <p:txBody>
          <a:bodyPr/>
          <a:lstStyle/>
          <a:p>
            <a:r>
              <a:rPr lang="en-US" altLang="ko-KR" dirty="0" smtClean="0"/>
              <a:t>IMPRESSION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ADSTORE.TISTORY.COM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/>
              <a:t>-</a:t>
            </a:r>
            <a:r>
              <a:rPr lang="ko-KR" altLang="en-US" dirty="0" smtClean="0"/>
              <a:t>소</a:t>
            </a:r>
            <a:r>
              <a:rPr lang="en-US" altLang="ko-KR" dirty="0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3351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/>
              <a:t>지수</a:t>
            </a:r>
            <a:r>
              <a:rPr lang="en-US" altLang="ko-KR" sz="2000" dirty="0"/>
              <a:t>(</a:t>
            </a:r>
            <a:r>
              <a:rPr lang="ko-KR" altLang="en-US" sz="2000" dirty="0"/>
              <a:t>멘토</a:t>
            </a:r>
            <a:r>
              <a:rPr lang="en-US" altLang="ko-KR" sz="2000" dirty="0" smtClean="0"/>
              <a:t>) : </a:t>
            </a:r>
            <a:r>
              <a:rPr lang="ko-KR" altLang="en-US" sz="2000" dirty="0" smtClean="0"/>
              <a:t>정말 재미있었던 </a:t>
            </a:r>
            <a:r>
              <a:rPr lang="en-US" altLang="ko-KR" sz="2000" dirty="0" smtClean="0"/>
              <a:t>4</a:t>
            </a:r>
            <a:r>
              <a:rPr lang="ko-KR" altLang="en-US" sz="2000" dirty="0" smtClean="0"/>
              <a:t>개월이었습니다</a:t>
            </a:r>
            <a:r>
              <a:rPr lang="en-US" altLang="ko-KR" sz="2000" dirty="0"/>
              <a:t>!</a:t>
            </a:r>
            <a:r>
              <a:rPr lang="en-US" altLang="ko-KR" sz="2000" dirty="0" smtClean="0"/>
              <a:t> </a:t>
            </a:r>
            <a:endParaRPr lang="en-US" altLang="ko-KR" sz="2000" dirty="0"/>
          </a:p>
          <a:p>
            <a:r>
              <a:rPr lang="ko-KR" altLang="en-US" sz="2000" dirty="0"/>
              <a:t>효준</a:t>
            </a:r>
            <a:r>
              <a:rPr lang="en-US" altLang="ko-KR" sz="2000" dirty="0"/>
              <a:t>(</a:t>
            </a:r>
            <a:r>
              <a:rPr lang="ko-KR" altLang="en-US" sz="2000" dirty="0"/>
              <a:t>멘토</a:t>
            </a:r>
            <a:r>
              <a:rPr lang="en-US" altLang="ko-KR" sz="2000" dirty="0" smtClean="0"/>
              <a:t>) : </a:t>
            </a:r>
            <a:r>
              <a:rPr lang="ko-KR" altLang="en-US" sz="2000" dirty="0" smtClean="0"/>
              <a:t>너무 재미있었던 </a:t>
            </a:r>
            <a:r>
              <a:rPr lang="en-US" altLang="ko-KR" sz="2000" dirty="0" smtClean="0"/>
              <a:t>4</a:t>
            </a:r>
            <a:r>
              <a:rPr lang="ko-KR" altLang="en-US" sz="2000" dirty="0" smtClean="0"/>
              <a:t>개월이었습니다</a:t>
            </a:r>
            <a:r>
              <a:rPr lang="en-US" altLang="ko-KR" sz="2000" dirty="0" smtClean="0"/>
              <a:t>!</a:t>
            </a:r>
            <a:endParaRPr lang="en-US" altLang="ko-KR" sz="2000" dirty="0"/>
          </a:p>
          <a:p>
            <a:r>
              <a:rPr lang="ko-KR" altLang="en-US" sz="2000" dirty="0"/>
              <a:t>지환</a:t>
            </a:r>
            <a:r>
              <a:rPr lang="en-US" altLang="ko-KR" sz="2000" dirty="0"/>
              <a:t>(</a:t>
            </a:r>
            <a:r>
              <a:rPr lang="ko-KR" altLang="en-US" sz="2000" dirty="0"/>
              <a:t>멘토</a:t>
            </a:r>
            <a:r>
              <a:rPr lang="en-US" altLang="ko-KR" sz="2000" dirty="0" smtClean="0"/>
              <a:t>) : </a:t>
            </a:r>
            <a:r>
              <a:rPr lang="ko-KR" altLang="en-US" sz="2000" dirty="0" smtClean="0"/>
              <a:t>정말 재미있었던 </a:t>
            </a:r>
            <a:endParaRPr lang="en-US" altLang="ko-KR" sz="2000" smtClean="0"/>
          </a:p>
          <a:p>
            <a:r>
              <a:rPr lang="en-US" altLang="ko-KR" sz="2000" smtClean="0"/>
              <a:t>7</a:t>
            </a:r>
            <a:r>
              <a:rPr lang="ko-KR" altLang="en-US" sz="2000" dirty="0" smtClean="0"/>
              <a:t>개월이었습니다</a:t>
            </a:r>
            <a:r>
              <a:rPr lang="en-US" altLang="ko-KR" sz="2000" dirty="0" smtClean="0"/>
              <a:t>!</a:t>
            </a:r>
            <a:endParaRPr lang="ko-KR" altLang="en-US" sz="2000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235550" y="117000"/>
            <a:ext cx="4051388" cy="1152001"/>
          </a:xfrm>
        </p:spPr>
        <p:txBody>
          <a:bodyPr/>
          <a:lstStyle/>
          <a:p>
            <a:r>
              <a:rPr lang="en-US" altLang="ko-KR" dirty="0" smtClean="0"/>
              <a:t>IMPRESSION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ADSTORE.TISTORY.COM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/>
              <a:t>-</a:t>
            </a:r>
            <a:r>
              <a:rPr lang="ko-KR" altLang="en-US" dirty="0" smtClean="0"/>
              <a:t>감</a:t>
            </a:r>
            <a:r>
              <a:rPr lang="en-US" altLang="ko-KR" dirty="0" smtClean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9001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6">
      <a:majorFont>
        <a:latin typeface="배달의민족 한나"/>
        <a:ea typeface="배달의민족 한나"/>
        <a:cs typeface=""/>
      </a:majorFont>
      <a:minorFont>
        <a:latin typeface="배달의민족 한나"/>
        <a:ea typeface="배달의민족 한나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936</TotalTime>
  <Words>219</Words>
  <Application>Microsoft Office PowerPoint</Application>
  <PresentationFormat>화면 슬라이드 쇼(4:3)</PresentationFormat>
  <Paragraphs>56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배달의민족 한나</vt:lpstr>
      <vt:lpstr>Arial</vt:lpstr>
      <vt:lpstr>Office 테마</vt:lpstr>
      <vt:lpstr>ADSTORE</vt:lpstr>
      <vt:lpstr>PowerPoint 프레젠테이션</vt:lpstr>
      <vt:lpstr>MAIN SCREEN</vt:lpstr>
      <vt:lpstr>HOW TO PLAY</vt:lpstr>
      <vt:lpstr>OPTION</vt:lpstr>
      <vt:lpstr>IN GAME</vt:lpstr>
      <vt:lpstr>PLAY GAME</vt:lpstr>
      <vt:lpstr>IMPRESSION</vt:lpstr>
      <vt:lpstr>IMPRESSION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Adstore.Tistory.com</dc:creator>
  <cp:lastModifiedBy>nanumi</cp:lastModifiedBy>
  <cp:revision>70</cp:revision>
  <dcterms:created xsi:type="dcterms:W3CDTF">2015-06-25T00:21:41Z</dcterms:created>
  <dcterms:modified xsi:type="dcterms:W3CDTF">2019-12-07T07:28:13Z</dcterms:modified>
</cp:coreProperties>
</file>

<file path=docProps/thumbnail.jpeg>
</file>